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87690" autoAdjust="0"/>
  </p:normalViewPr>
  <p:slideViewPr>
    <p:cSldViewPr>
      <p:cViewPr varScale="1">
        <p:scale>
          <a:sx n="79" d="100"/>
          <a:sy n="79" d="100"/>
        </p:scale>
        <p:origin x="57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2743200"/>
          </a:xfrm>
        </p:spPr>
        <p:txBody>
          <a:bodyPr numCol="2"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Purpose</a:t>
            </a:r>
          </a:p>
          <a:p>
            <a:r>
              <a:rPr lang="en-US" dirty="0"/>
              <a:t>Preparing for a buying trip</a:t>
            </a:r>
          </a:p>
          <a:p>
            <a:r>
              <a:rPr lang="en-US" dirty="0"/>
              <a:t>Traveling internationally</a:t>
            </a:r>
          </a:p>
          <a:p>
            <a:r>
              <a:rPr lang="en-US" dirty="0"/>
              <a:t>Meeting the client</a:t>
            </a:r>
          </a:p>
          <a:p>
            <a:r>
              <a:rPr lang="en-US" dirty="0"/>
              <a:t>Choosing the merchandise</a:t>
            </a:r>
          </a:p>
          <a:p>
            <a:r>
              <a:rPr lang="en-US" dirty="0"/>
              <a:t>Closing the deal</a:t>
            </a:r>
          </a:p>
          <a:p>
            <a:r>
              <a:rPr lang="en-US" dirty="0"/>
              <a:t>Following up</a:t>
            </a:r>
          </a:p>
          <a:p>
            <a:r>
              <a:rPr lang="en-US" dirty="0"/>
              <a:t>Question and answer session</a:t>
            </a:r>
          </a:p>
          <a:p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your needs</a:t>
            </a:r>
          </a:p>
          <a:p>
            <a:pPr lvl="1"/>
            <a:r>
              <a:rPr lang="en-US"/>
              <a:t>Know your customers</a:t>
            </a:r>
          </a:p>
          <a:p>
            <a:pPr lvl="1"/>
            <a:r>
              <a:rPr lang="en-US"/>
              <a:t>Know the current trends</a:t>
            </a:r>
          </a:p>
          <a:p>
            <a:r>
              <a:rPr lang="en-US"/>
              <a:t>Set up your meetings</a:t>
            </a:r>
          </a:p>
          <a:p>
            <a:r>
              <a:rPr lang="en-US"/>
              <a:t>Plan the itinerary</a:t>
            </a:r>
          </a:p>
          <a:p>
            <a:r>
              <a:rPr lang="en-US"/>
              <a:t>Read the Buyer manual</a:t>
            </a:r>
          </a:p>
          <a:p>
            <a:r>
              <a:rPr lang="en-US"/>
              <a:t>Pack what you need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the culture</a:t>
            </a:r>
          </a:p>
          <a:p>
            <a:r>
              <a:rPr lang="en-US"/>
              <a:t>Read the latest advisories</a:t>
            </a:r>
          </a:p>
          <a:p>
            <a:r>
              <a:rPr lang="en-US"/>
              <a:t>Check your passport</a:t>
            </a:r>
          </a:p>
          <a:p>
            <a:r>
              <a:rPr lang="en-US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Submit the paperwork</a:t>
            </a:r>
          </a:p>
          <a:p>
            <a:r>
              <a:rPr lang="en-US"/>
              <a:t>Keep in touch with the clients</a:t>
            </a:r>
          </a:p>
          <a:p>
            <a:r>
              <a:rPr lang="en-US"/>
              <a:t>Track the order</a:t>
            </a:r>
          </a:p>
          <a:p>
            <a:pPr lvl="1"/>
            <a:r>
              <a:rPr lang="en-US"/>
              <a:t>Did it arrive on time?</a:t>
            </a:r>
          </a:p>
          <a:p>
            <a:pPr lvl="1"/>
            <a:r>
              <a:rPr lang="en-US"/>
              <a:t>Did it arrive undamaged?</a:t>
            </a:r>
          </a:p>
          <a:p>
            <a:pPr lvl="1"/>
            <a:r>
              <a:rPr lang="en-US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2020-05-17T21:39:35Z</dcterms:created>
  <dcterms:modified xsi:type="dcterms:W3CDTF">2020-05-17T22:02:04Z</dcterms:modified>
</cp:coreProperties>
</file>