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6" d="100"/>
          <a:sy n="86" d="100"/>
        </p:scale>
        <p:origin x="11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dlc_DocId xmlns="26fae966-843c-4d4f-81a0-161e61761eff">J75KEXXRD6TM-2-15956</_dlc_DocId>
    <_dlc_DocIdUrl xmlns="26fae966-843c-4d4f-81a0-161e61761eff">
      <Url>https://otsi.sharepoint.com/sites/archives/_layouts/15/DocIdRedir.aspx?ID=J75KEXXRD6TM-2-15956</Url>
      <Description>J75KEXXRD6TM-2-15956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863EA2-E621-4BF3-ADEC-66D0F6D77ECE}">
  <ds:schemaRefs>
    <ds:schemaRef ds:uri="http://schemas.openxmlformats.org/package/2006/metadata/core-properties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26fae966-843c-4d4f-81a0-161e61761eff"/>
  </ds:schemaRefs>
</ds:datastoreItem>
</file>

<file path=customXml/itemProps3.xml><?xml version="1.0" encoding="utf-8"?>
<ds:datastoreItem xmlns:ds="http://schemas.openxmlformats.org/officeDocument/2006/customXml" ds:itemID="{034EC23F-107A-41DA-81DD-2850703FB4C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AA88C4E-34DE-431C-92E3-6A1A31D22C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17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2020-05-18T16:08:42Z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0x0101009E1F9B7B5563E546BDCC4FF750137663</vt:lpwstr>
  </property>
  <property fmtid="{D5CDD505-2E9C-101B-9397-08002B2CF9AE}" pid="4" name="_dlc_DocIdItemGuid">
    <vt:lpwstr>82fc1349-b653-4bc8-9c31-27bbb42acb02</vt:lpwstr>
  </property>
</Properties>
</file>