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4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20" autoAdjust="0"/>
    <p:restoredTop sz="94635" autoAdjust="0"/>
  </p:normalViewPr>
  <p:slideViewPr>
    <p:cSldViewPr snapToGrid="0">
      <p:cViewPr varScale="1">
        <p:scale>
          <a:sx n="85" d="100"/>
          <a:sy n="85" d="100"/>
        </p:scale>
        <p:origin x="6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F52F1E-C61C-43B5-ADB3-CEFC7348BB50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746A4614-7729-490D-AFA9-2B93541133AD}">
      <dgm:prSet/>
      <dgm:spPr/>
      <dgm:t>
        <a:bodyPr/>
        <a:lstStyle/>
        <a:p>
          <a:pPr>
            <a:defRPr cap="all"/>
          </a:pPr>
          <a:r>
            <a:rPr lang="en-US"/>
            <a:t>Play in the ocean</a:t>
          </a:r>
        </a:p>
      </dgm:t>
    </dgm:pt>
    <dgm:pt modelId="{68D30169-1FFC-471C-9EF3-D20541B7D69A}" type="parTrans" cxnId="{C38DAEC3-ED0C-4A28-A08C-F5A8BF232FF2}">
      <dgm:prSet/>
      <dgm:spPr/>
      <dgm:t>
        <a:bodyPr/>
        <a:lstStyle/>
        <a:p>
          <a:endParaRPr lang="en-US"/>
        </a:p>
      </dgm:t>
    </dgm:pt>
    <dgm:pt modelId="{085FA6C8-D3ED-46E2-92E9-7A6E22F233AB}" type="sibTrans" cxnId="{C38DAEC3-ED0C-4A28-A08C-F5A8BF232FF2}">
      <dgm:prSet/>
      <dgm:spPr/>
      <dgm:t>
        <a:bodyPr/>
        <a:lstStyle/>
        <a:p>
          <a:endParaRPr lang="en-US"/>
        </a:p>
      </dgm:t>
    </dgm:pt>
    <dgm:pt modelId="{4EFF192A-FD1C-42A3-AB77-E1D58432EFEB}">
      <dgm:prSet/>
      <dgm:spPr/>
      <dgm:t>
        <a:bodyPr/>
        <a:lstStyle/>
        <a:p>
          <a:pPr>
            <a:defRPr cap="all"/>
          </a:pPr>
          <a:r>
            <a:rPr lang="en-US"/>
            <a:t>Build sandcastles</a:t>
          </a:r>
        </a:p>
      </dgm:t>
    </dgm:pt>
    <dgm:pt modelId="{67F367C7-6C17-409A-AA6C-400CD4457B3B}" type="parTrans" cxnId="{AB50A6F0-23F6-4A08-9B29-BD0840BCEFCE}">
      <dgm:prSet/>
      <dgm:spPr/>
      <dgm:t>
        <a:bodyPr/>
        <a:lstStyle/>
        <a:p>
          <a:endParaRPr lang="en-US"/>
        </a:p>
      </dgm:t>
    </dgm:pt>
    <dgm:pt modelId="{440469AA-2145-408B-A3DA-F3B03DCFCFC9}" type="sibTrans" cxnId="{AB50A6F0-23F6-4A08-9B29-BD0840BCEFCE}">
      <dgm:prSet/>
      <dgm:spPr/>
      <dgm:t>
        <a:bodyPr/>
        <a:lstStyle/>
        <a:p>
          <a:endParaRPr lang="en-US"/>
        </a:p>
      </dgm:t>
    </dgm:pt>
    <dgm:pt modelId="{23C2655D-9407-470E-A817-B2A383CF51E4}">
      <dgm:prSet/>
      <dgm:spPr/>
      <dgm:t>
        <a:bodyPr/>
        <a:lstStyle/>
        <a:p>
          <a:pPr>
            <a:defRPr cap="all"/>
          </a:pPr>
          <a:r>
            <a:rPr lang="en-US"/>
            <a:t>Participate in water sports including sailing, snorkeling, and SCUBA diving</a:t>
          </a:r>
        </a:p>
      </dgm:t>
    </dgm:pt>
    <dgm:pt modelId="{686A6152-37EF-46B8-A4D6-7724667DD151}" type="parTrans" cxnId="{5CC5142F-6835-47FC-B105-349A6D316FE8}">
      <dgm:prSet/>
      <dgm:spPr/>
      <dgm:t>
        <a:bodyPr/>
        <a:lstStyle/>
        <a:p>
          <a:endParaRPr lang="en-US"/>
        </a:p>
      </dgm:t>
    </dgm:pt>
    <dgm:pt modelId="{B8CE25CE-06DC-41C7-BC04-ABFFA41497B6}" type="sibTrans" cxnId="{5CC5142F-6835-47FC-B105-349A6D316FE8}">
      <dgm:prSet/>
      <dgm:spPr/>
      <dgm:t>
        <a:bodyPr/>
        <a:lstStyle/>
        <a:p>
          <a:endParaRPr lang="en-US"/>
        </a:p>
      </dgm:t>
    </dgm:pt>
    <dgm:pt modelId="{E975D0C1-7A24-45B8-B330-38CEA1FD26E5}" type="pres">
      <dgm:prSet presAssocID="{83F52F1E-C61C-43B5-ADB3-CEFC7348BB50}" presName="root" presStyleCnt="0">
        <dgm:presLayoutVars>
          <dgm:dir/>
          <dgm:resizeHandles val="exact"/>
        </dgm:presLayoutVars>
      </dgm:prSet>
      <dgm:spPr/>
    </dgm:pt>
    <dgm:pt modelId="{554994DE-BC26-4E98-BCAD-B61A98247A54}" type="pres">
      <dgm:prSet presAssocID="{746A4614-7729-490D-AFA9-2B93541133AD}" presName="compNode" presStyleCnt="0"/>
      <dgm:spPr/>
    </dgm:pt>
    <dgm:pt modelId="{9FB3B15C-5908-4D5D-9812-410C9E43A280}" type="pres">
      <dgm:prSet presAssocID="{746A4614-7729-490D-AFA9-2B93541133AD}" presName="iconBgRect" presStyleLbl="bgShp" presStyleIdx="0" presStyleCnt="3"/>
      <dgm:spPr/>
    </dgm:pt>
    <dgm:pt modelId="{58BFC069-800B-4C82-A1BC-329F9A1524E0}" type="pres">
      <dgm:prSet presAssocID="{746A4614-7729-490D-AFA9-2B93541133A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sh"/>
        </a:ext>
      </dgm:extLst>
    </dgm:pt>
    <dgm:pt modelId="{B7D8A6B7-A1FC-45B4-9740-2CEF823E2682}" type="pres">
      <dgm:prSet presAssocID="{746A4614-7729-490D-AFA9-2B93541133AD}" presName="spaceRect" presStyleCnt="0"/>
      <dgm:spPr/>
    </dgm:pt>
    <dgm:pt modelId="{B6604378-DE91-4FE7-A080-D48197A0F209}" type="pres">
      <dgm:prSet presAssocID="{746A4614-7729-490D-AFA9-2B93541133AD}" presName="textRect" presStyleLbl="revTx" presStyleIdx="0" presStyleCnt="3">
        <dgm:presLayoutVars>
          <dgm:chMax val="1"/>
          <dgm:chPref val="1"/>
        </dgm:presLayoutVars>
      </dgm:prSet>
      <dgm:spPr/>
    </dgm:pt>
    <dgm:pt modelId="{A96FEAFF-94C7-4BE4-9CD2-A1ECDF2E7DE7}" type="pres">
      <dgm:prSet presAssocID="{085FA6C8-D3ED-46E2-92E9-7A6E22F233AB}" presName="sibTrans" presStyleCnt="0"/>
      <dgm:spPr/>
    </dgm:pt>
    <dgm:pt modelId="{158D3CD7-8C16-434F-9153-1DCFDA92C14B}" type="pres">
      <dgm:prSet presAssocID="{4EFF192A-FD1C-42A3-AB77-E1D58432EFEB}" presName="compNode" presStyleCnt="0"/>
      <dgm:spPr/>
    </dgm:pt>
    <dgm:pt modelId="{5CE04362-3A5D-4694-800B-E35474D62DA0}" type="pres">
      <dgm:prSet presAssocID="{4EFF192A-FD1C-42A3-AB77-E1D58432EFEB}" presName="iconBgRect" presStyleLbl="bgShp" presStyleIdx="1" presStyleCnt="3"/>
      <dgm:spPr/>
    </dgm:pt>
    <dgm:pt modelId="{3DEE7658-3315-4E09-8192-6E7B30E99733}" type="pres">
      <dgm:prSet presAssocID="{4EFF192A-FD1C-42A3-AB77-E1D58432EFE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ols"/>
        </a:ext>
      </dgm:extLst>
    </dgm:pt>
    <dgm:pt modelId="{52F59C54-BAEC-46E0-A690-2E8172EFA133}" type="pres">
      <dgm:prSet presAssocID="{4EFF192A-FD1C-42A3-AB77-E1D58432EFEB}" presName="spaceRect" presStyleCnt="0"/>
      <dgm:spPr/>
    </dgm:pt>
    <dgm:pt modelId="{350FF6FD-54D6-49B0-B231-C84AEA1C989E}" type="pres">
      <dgm:prSet presAssocID="{4EFF192A-FD1C-42A3-AB77-E1D58432EFEB}" presName="textRect" presStyleLbl="revTx" presStyleIdx="1" presStyleCnt="3">
        <dgm:presLayoutVars>
          <dgm:chMax val="1"/>
          <dgm:chPref val="1"/>
        </dgm:presLayoutVars>
      </dgm:prSet>
      <dgm:spPr/>
    </dgm:pt>
    <dgm:pt modelId="{DF9CBDBF-300A-4E02-9A62-5B13201CFCA2}" type="pres">
      <dgm:prSet presAssocID="{440469AA-2145-408B-A3DA-F3B03DCFCFC9}" presName="sibTrans" presStyleCnt="0"/>
      <dgm:spPr/>
    </dgm:pt>
    <dgm:pt modelId="{8BC881D3-FE32-421C-B8A2-B77A40B67981}" type="pres">
      <dgm:prSet presAssocID="{23C2655D-9407-470E-A817-B2A383CF51E4}" presName="compNode" presStyleCnt="0"/>
      <dgm:spPr/>
    </dgm:pt>
    <dgm:pt modelId="{25DA20FC-CA86-4A2E-82CD-4FF744FCB3EA}" type="pres">
      <dgm:prSet presAssocID="{23C2655D-9407-470E-A817-B2A383CF51E4}" presName="iconBgRect" presStyleLbl="bgShp" presStyleIdx="2" presStyleCnt="3"/>
      <dgm:spPr/>
    </dgm:pt>
    <dgm:pt modelId="{EE730E73-4A8C-4CC0-94BD-BA77D25D1D59}" type="pres">
      <dgm:prSet presAssocID="{23C2655D-9407-470E-A817-B2A383CF51E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uba dive"/>
        </a:ext>
      </dgm:extLst>
    </dgm:pt>
    <dgm:pt modelId="{956DDFA5-48C2-4133-A69B-9900A0D04003}" type="pres">
      <dgm:prSet presAssocID="{23C2655D-9407-470E-A817-B2A383CF51E4}" presName="spaceRect" presStyleCnt="0"/>
      <dgm:spPr/>
    </dgm:pt>
    <dgm:pt modelId="{DCF87CC9-4604-437D-A888-DAEEB89B3BFA}" type="pres">
      <dgm:prSet presAssocID="{23C2655D-9407-470E-A817-B2A383CF51E4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5CC5142F-6835-47FC-B105-349A6D316FE8}" srcId="{83F52F1E-C61C-43B5-ADB3-CEFC7348BB50}" destId="{23C2655D-9407-470E-A817-B2A383CF51E4}" srcOrd="2" destOrd="0" parTransId="{686A6152-37EF-46B8-A4D6-7724667DD151}" sibTransId="{B8CE25CE-06DC-41C7-BC04-ABFFA41497B6}"/>
    <dgm:cxn modelId="{8605934A-8602-4529-B0D9-0E0CDC8A5225}" type="presOf" srcId="{23C2655D-9407-470E-A817-B2A383CF51E4}" destId="{DCF87CC9-4604-437D-A888-DAEEB89B3BFA}" srcOrd="0" destOrd="0" presId="urn:microsoft.com/office/officeart/2018/5/layout/IconCircleLabelList"/>
    <dgm:cxn modelId="{5C1BB39C-6E74-4C13-A332-9D67896CC336}" type="presOf" srcId="{83F52F1E-C61C-43B5-ADB3-CEFC7348BB50}" destId="{E975D0C1-7A24-45B8-B330-38CEA1FD26E5}" srcOrd="0" destOrd="0" presId="urn:microsoft.com/office/officeart/2018/5/layout/IconCircleLabelList"/>
    <dgm:cxn modelId="{2F88FC9F-EC05-434A-98B5-99641DAB0935}" type="presOf" srcId="{4EFF192A-FD1C-42A3-AB77-E1D58432EFEB}" destId="{350FF6FD-54D6-49B0-B231-C84AEA1C989E}" srcOrd="0" destOrd="0" presId="urn:microsoft.com/office/officeart/2018/5/layout/IconCircleLabelList"/>
    <dgm:cxn modelId="{C38DAEC3-ED0C-4A28-A08C-F5A8BF232FF2}" srcId="{83F52F1E-C61C-43B5-ADB3-CEFC7348BB50}" destId="{746A4614-7729-490D-AFA9-2B93541133AD}" srcOrd="0" destOrd="0" parTransId="{68D30169-1FFC-471C-9EF3-D20541B7D69A}" sibTransId="{085FA6C8-D3ED-46E2-92E9-7A6E22F233AB}"/>
    <dgm:cxn modelId="{AB50A6F0-23F6-4A08-9B29-BD0840BCEFCE}" srcId="{83F52F1E-C61C-43B5-ADB3-CEFC7348BB50}" destId="{4EFF192A-FD1C-42A3-AB77-E1D58432EFEB}" srcOrd="1" destOrd="0" parTransId="{67F367C7-6C17-409A-AA6C-400CD4457B3B}" sibTransId="{440469AA-2145-408B-A3DA-F3B03DCFCFC9}"/>
    <dgm:cxn modelId="{5E8033F9-A672-450E-85EA-3EBBA7AEAA98}" type="presOf" srcId="{746A4614-7729-490D-AFA9-2B93541133AD}" destId="{B6604378-DE91-4FE7-A080-D48197A0F209}" srcOrd="0" destOrd="0" presId="urn:microsoft.com/office/officeart/2018/5/layout/IconCircleLabelList"/>
    <dgm:cxn modelId="{3AA1142F-17E4-4183-B404-EBDA93C65746}" type="presParOf" srcId="{E975D0C1-7A24-45B8-B330-38CEA1FD26E5}" destId="{554994DE-BC26-4E98-BCAD-B61A98247A54}" srcOrd="0" destOrd="0" presId="urn:microsoft.com/office/officeart/2018/5/layout/IconCircleLabelList"/>
    <dgm:cxn modelId="{8AF59547-FB51-45C7-BCF5-7B520E2BDEFD}" type="presParOf" srcId="{554994DE-BC26-4E98-BCAD-B61A98247A54}" destId="{9FB3B15C-5908-4D5D-9812-410C9E43A280}" srcOrd="0" destOrd="0" presId="urn:microsoft.com/office/officeart/2018/5/layout/IconCircleLabelList"/>
    <dgm:cxn modelId="{28D380AA-C50E-4503-9254-17A59D35D585}" type="presParOf" srcId="{554994DE-BC26-4E98-BCAD-B61A98247A54}" destId="{58BFC069-800B-4C82-A1BC-329F9A1524E0}" srcOrd="1" destOrd="0" presId="urn:microsoft.com/office/officeart/2018/5/layout/IconCircleLabelList"/>
    <dgm:cxn modelId="{B4A8B168-DB01-4545-A933-0A6C6BF7D68C}" type="presParOf" srcId="{554994DE-BC26-4E98-BCAD-B61A98247A54}" destId="{B7D8A6B7-A1FC-45B4-9740-2CEF823E2682}" srcOrd="2" destOrd="0" presId="urn:microsoft.com/office/officeart/2018/5/layout/IconCircleLabelList"/>
    <dgm:cxn modelId="{4FB88D04-CD2B-47DC-A2B9-E892CD0F8B21}" type="presParOf" srcId="{554994DE-BC26-4E98-BCAD-B61A98247A54}" destId="{B6604378-DE91-4FE7-A080-D48197A0F209}" srcOrd="3" destOrd="0" presId="urn:microsoft.com/office/officeart/2018/5/layout/IconCircleLabelList"/>
    <dgm:cxn modelId="{43E433EB-462F-48B1-B125-5782D3EA4E6A}" type="presParOf" srcId="{E975D0C1-7A24-45B8-B330-38CEA1FD26E5}" destId="{A96FEAFF-94C7-4BE4-9CD2-A1ECDF2E7DE7}" srcOrd="1" destOrd="0" presId="urn:microsoft.com/office/officeart/2018/5/layout/IconCircleLabelList"/>
    <dgm:cxn modelId="{7B35F438-1B51-46F9-9C00-EAD5032E5DBA}" type="presParOf" srcId="{E975D0C1-7A24-45B8-B330-38CEA1FD26E5}" destId="{158D3CD7-8C16-434F-9153-1DCFDA92C14B}" srcOrd="2" destOrd="0" presId="urn:microsoft.com/office/officeart/2018/5/layout/IconCircleLabelList"/>
    <dgm:cxn modelId="{DE69E7A2-0E33-4833-8A19-BFB4871D777E}" type="presParOf" srcId="{158D3CD7-8C16-434F-9153-1DCFDA92C14B}" destId="{5CE04362-3A5D-4694-800B-E35474D62DA0}" srcOrd="0" destOrd="0" presId="urn:microsoft.com/office/officeart/2018/5/layout/IconCircleLabelList"/>
    <dgm:cxn modelId="{2720627F-4386-4923-9EF5-0CD37EF937B6}" type="presParOf" srcId="{158D3CD7-8C16-434F-9153-1DCFDA92C14B}" destId="{3DEE7658-3315-4E09-8192-6E7B30E99733}" srcOrd="1" destOrd="0" presId="urn:microsoft.com/office/officeart/2018/5/layout/IconCircleLabelList"/>
    <dgm:cxn modelId="{77725397-9EC5-462D-A0F2-DE5FDCFA71B9}" type="presParOf" srcId="{158D3CD7-8C16-434F-9153-1DCFDA92C14B}" destId="{52F59C54-BAEC-46E0-A690-2E8172EFA133}" srcOrd="2" destOrd="0" presId="urn:microsoft.com/office/officeart/2018/5/layout/IconCircleLabelList"/>
    <dgm:cxn modelId="{3A4CCC29-CAB0-48CD-9134-27C83773EEED}" type="presParOf" srcId="{158D3CD7-8C16-434F-9153-1DCFDA92C14B}" destId="{350FF6FD-54D6-49B0-B231-C84AEA1C989E}" srcOrd="3" destOrd="0" presId="urn:microsoft.com/office/officeart/2018/5/layout/IconCircleLabelList"/>
    <dgm:cxn modelId="{0E6A5684-0712-41D0-BA72-551ADBBFCD96}" type="presParOf" srcId="{E975D0C1-7A24-45B8-B330-38CEA1FD26E5}" destId="{DF9CBDBF-300A-4E02-9A62-5B13201CFCA2}" srcOrd="3" destOrd="0" presId="urn:microsoft.com/office/officeart/2018/5/layout/IconCircleLabelList"/>
    <dgm:cxn modelId="{65B53FFF-7D32-4296-A03C-C851852C914E}" type="presParOf" srcId="{E975D0C1-7A24-45B8-B330-38CEA1FD26E5}" destId="{8BC881D3-FE32-421C-B8A2-B77A40B67981}" srcOrd="4" destOrd="0" presId="urn:microsoft.com/office/officeart/2018/5/layout/IconCircleLabelList"/>
    <dgm:cxn modelId="{B2E9FE0D-86AB-4EFC-A23D-DB78AAA62BC0}" type="presParOf" srcId="{8BC881D3-FE32-421C-B8A2-B77A40B67981}" destId="{25DA20FC-CA86-4A2E-82CD-4FF744FCB3EA}" srcOrd="0" destOrd="0" presId="urn:microsoft.com/office/officeart/2018/5/layout/IconCircleLabelList"/>
    <dgm:cxn modelId="{616E0BFE-93BE-489F-B10A-1FBBF3596AB4}" type="presParOf" srcId="{8BC881D3-FE32-421C-B8A2-B77A40B67981}" destId="{EE730E73-4A8C-4CC0-94BD-BA77D25D1D59}" srcOrd="1" destOrd="0" presId="urn:microsoft.com/office/officeart/2018/5/layout/IconCircleLabelList"/>
    <dgm:cxn modelId="{1DF92605-8D90-4676-836B-BA42E7B34CD3}" type="presParOf" srcId="{8BC881D3-FE32-421C-B8A2-B77A40B67981}" destId="{956DDFA5-48C2-4133-A69B-9900A0D04003}" srcOrd="2" destOrd="0" presId="urn:microsoft.com/office/officeart/2018/5/layout/IconCircleLabelList"/>
    <dgm:cxn modelId="{2B181EF1-B243-454F-B68C-E919C19675B6}" type="presParOf" srcId="{8BC881D3-FE32-421C-B8A2-B77A40B67981}" destId="{DCF87CC9-4604-437D-A888-DAEEB89B3BFA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B3B15C-5908-4D5D-9812-410C9E43A280}">
      <dsp:nvSpPr>
        <dsp:cNvPr id="0" name=""/>
        <dsp:cNvSpPr/>
      </dsp:nvSpPr>
      <dsp:spPr>
        <a:xfrm>
          <a:off x="624000" y="163717"/>
          <a:ext cx="1784250" cy="178425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BFC069-800B-4C82-A1BC-329F9A1524E0}">
      <dsp:nvSpPr>
        <dsp:cNvPr id="0" name=""/>
        <dsp:cNvSpPr/>
      </dsp:nvSpPr>
      <dsp:spPr>
        <a:xfrm>
          <a:off x="1004250" y="543967"/>
          <a:ext cx="1023750" cy="10237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604378-DE91-4FE7-A080-D48197A0F209}">
      <dsp:nvSpPr>
        <dsp:cNvPr id="0" name=""/>
        <dsp:cNvSpPr/>
      </dsp:nvSpPr>
      <dsp:spPr>
        <a:xfrm>
          <a:off x="53625" y="2503718"/>
          <a:ext cx="292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/>
            <a:t>Play in the ocean</a:t>
          </a:r>
        </a:p>
      </dsp:txBody>
      <dsp:txXfrm>
        <a:off x="53625" y="2503718"/>
        <a:ext cx="2925000" cy="720000"/>
      </dsp:txXfrm>
    </dsp:sp>
    <dsp:sp modelId="{5CE04362-3A5D-4694-800B-E35474D62DA0}">
      <dsp:nvSpPr>
        <dsp:cNvPr id="0" name=""/>
        <dsp:cNvSpPr/>
      </dsp:nvSpPr>
      <dsp:spPr>
        <a:xfrm>
          <a:off x="4060875" y="163717"/>
          <a:ext cx="1784250" cy="178425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EE7658-3315-4E09-8192-6E7B30E99733}">
      <dsp:nvSpPr>
        <dsp:cNvPr id="0" name=""/>
        <dsp:cNvSpPr/>
      </dsp:nvSpPr>
      <dsp:spPr>
        <a:xfrm>
          <a:off x="4441125" y="543967"/>
          <a:ext cx="1023750" cy="10237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0FF6FD-54D6-49B0-B231-C84AEA1C989E}">
      <dsp:nvSpPr>
        <dsp:cNvPr id="0" name=""/>
        <dsp:cNvSpPr/>
      </dsp:nvSpPr>
      <dsp:spPr>
        <a:xfrm>
          <a:off x="3490500" y="2503718"/>
          <a:ext cx="292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/>
            <a:t>Build sandcastles</a:t>
          </a:r>
        </a:p>
      </dsp:txBody>
      <dsp:txXfrm>
        <a:off x="3490500" y="2503718"/>
        <a:ext cx="2925000" cy="720000"/>
      </dsp:txXfrm>
    </dsp:sp>
    <dsp:sp modelId="{25DA20FC-CA86-4A2E-82CD-4FF744FCB3EA}">
      <dsp:nvSpPr>
        <dsp:cNvPr id="0" name=""/>
        <dsp:cNvSpPr/>
      </dsp:nvSpPr>
      <dsp:spPr>
        <a:xfrm>
          <a:off x="7497750" y="163717"/>
          <a:ext cx="1784250" cy="178425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730E73-4A8C-4CC0-94BD-BA77D25D1D59}">
      <dsp:nvSpPr>
        <dsp:cNvPr id="0" name=""/>
        <dsp:cNvSpPr/>
      </dsp:nvSpPr>
      <dsp:spPr>
        <a:xfrm>
          <a:off x="7878000" y="543967"/>
          <a:ext cx="1023750" cy="10237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F87CC9-4604-437D-A888-DAEEB89B3BFA}">
      <dsp:nvSpPr>
        <dsp:cNvPr id="0" name=""/>
        <dsp:cNvSpPr/>
      </dsp:nvSpPr>
      <dsp:spPr>
        <a:xfrm>
          <a:off x="6927375" y="2503718"/>
          <a:ext cx="292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/>
            <a:t>Participate in water sports including sailing, snorkeling, and SCUBA diving</a:t>
          </a:r>
        </a:p>
      </dsp:txBody>
      <dsp:txXfrm>
        <a:off x="6927375" y="2503718"/>
        <a:ext cx="2925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69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64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7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65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652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141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77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4524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90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42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34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23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281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182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619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560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600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247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493BE89C-1939-43D5-8939-C64AC5CB3CE5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691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  <p:sldLayoutId id="2147483742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Three forms of Family Fun</a:t>
            </a:r>
          </a:p>
        </p:txBody>
      </p:sp>
    </p:spTree>
    <p:extLst>
      <p:ext uri="{BB962C8B-B14F-4D97-AF65-F5344CB8AC3E}">
        <p14:creationId xmlns:p14="http://schemas.microsoft.com/office/powerpoint/2010/main" val="1384860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000" dirty="0"/>
              <a:t>What will you do for fun?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75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Cruise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Positive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dirty="0"/>
              <a:t>Price includes transportation, accommodation, and meals</a:t>
            </a:r>
          </a:p>
          <a:p>
            <a:pPr lvl="0"/>
            <a:r>
              <a:rPr lang="en-US" dirty="0"/>
              <a:t>Visit many locations without having to unpack and repack</a:t>
            </a:r>
          </a:p>
          <a:p>
            <a:pPr lvl="0"/>
            <a:r>
              <a:rPr lang="en-US" dirty="0"/>
              <a:t>High quality food and personal service</a:t>
            </a:r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Negative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 dirty="0"/>
              <a:t>Not good if you suffer from seasickness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80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2000">
              <a:schemeClr val="accent1"/>
            </a:gs>
            <a:gs pos="100000">
              <a:schemeClr val="tx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Ski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Enjoy snow-capped mountain peaks and scenic views</a:t>
            </a:r>
          </a:p>
          <a:p>
            <a:pPr lvl="0"/>
            <a:r>
              <a:rPr lang="en-US" dirty="0"/>
              <a:t>Comfortable lodgings directly on the ski slopes</a:t>
            </a:r>
          </a:p>
          <a:p>
            <a:pPr lvl="0"/>
            <a:r>
              <a:rPr lang="en-US" dirty="0"/>
              <a:t>Good way to get exercise</a:t>
            </a:r>
          </a:p>
        </p:txBody>
      </p:sp>
    </p:spTree>
    <p:extLst>
      <p:ext uri="{BB962C8B-B14F-4D97-AF65-F5344CB8AC3E}">
        <p14:creationId xmlns:p14="http://schemas.microsoft.com/office/powerpoint/2010/main" val="1273073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468582"/>
          </a:xfrm>
        </p:spPr>
        <p:txBody>
          <a:bodyPr>
            <a:normAutofit/>
          </a:bodyPr>
          <a:lstStyle/>
          <a:p>
            <a:r>
              <a:rPr lang="en-US"/>
              <a:t>Beach Trip</a:t>
            </a:r>
          </a:p>
        </p:txBody>
      </p:sp>
      <p:graphicFrame>
        <p:nvGraphicFramePr>
          <p:cNvPr id="5" name="Text Placeholder 2" descr="Decorative images labeled &quot;Play in the ocean,&quot; &quot;Build sandcastles,&quot; and &quot;Participate in water sports including sailing, snorkeling, and SCUBA diving.&quot;">
            <a:extLst>
              <a:ext uri="{FF2B5EF4-FFF2-40B4-BE49-F238E27FC236}">
                <a16:creationId xmlns:a16="http://schemas.microsoft.com/office/drawing/2014/main" id="{6DCBDF92-289A-4A9F-A51F-1C270AC26C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0638477"/>
              </p:ext>
            </p:extLst>
          </p:nvPr>
        </p:nvGraphicFramePr>
        <p:xfrm>
          <a:off x="1141413" y="2286000"/>
          <a:ext cx="9906000" cy="3387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01004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PresentationFormat>Widescreen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Mesh</vt:lpstr>
      <vt:lpstr>Vacation Ideas</vt:lpstr>
      <vt:lpstr>What will you do for fun?</vt:lpstr>
      <vt:lpstr>Cruise</vt:lpstr>
      <vt:lpstr>Ski Trip</vt:lpstr>
      <vt:lpstr>Beach Trip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2020-05-17T22:10:15Z</dcterms:created>
  <dcterms:modified xsi:type="dcterms:W3CDTF">2020-05-18T15:59:26Z</dcterms:modified>
</cp:coreProperties>
</file>