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4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16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5/18/2020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5/18/2020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5/18/2020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5/18/2020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5/18/2020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5/18/2020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5/18/2020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5/18/2020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5/18/2020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favorite things</a:t>
            </a:r>
          </a:p>
        </p:txBody>
      </p:sp>
      <p:sp>
        <p:nvSpPr>
          <p:cNvPr id="11" name="Heart 10"/>
          <p:cNvSpPr/>
          <p:nvPr/>
        </p:nvSpPr>
        <p:spPr>
          <a:xfrm>
            <a:off x="10079733" y="4843272"/>
            <a:ext cx="1828800" cy="18288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Sun 8"/>
          <p:cNvSpPr/>
          <p:nvPr/>
        </p:nvSpPr>
        <p:spPr>
          <a:xfrm>
            <a:off x="155448" y="1935480"/>
            <a:ext cx="2743200" cy="27432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10" name="Moon 9"/>
          <p:cNvSpPr/>
          <p:nvPr/>
        </p:nvSpPr>
        <p:spPr>
          <a:xfrm rot="10800000" flipV="1">
            <a:off x="5410199" y="3636264"/>
            <a:ext cx="1371600" cy="18288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24433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1F9B7B5563E546BDCC4FF750137663" ma:contentTypeVersion="9" ma:contentTypeDescription="Create a new document." ma:contentTypeScope="" ma:versionID="8513bfaeccee3a29edeed2ebc50cefbd">
  <xsd:schema xmlns:xsd="http://www.w3.org/2001/XMLSchema" xmlns:xs="http://www.w3.org/2001/XMLSchema" xmlns:p="http://schemas.microsoft.com/office/2006/metadata/properties" xmlns:ns2="26fae966-843c-4d4f-81a0-161e61761eff" xmlns:ns3="b1ae2228-c504-4e45-a9cd-f7127473102f" targetNamespace="http://schemas.microsoft.com/office/2006/metadata/properties" ma:root="true" ma:fieldsID="16db1d309f1c262f660d08fc4ebdfc9e" ns2:_="" ns3:_="">
    <xsd:import namespace="26fae966-843c-4d4f-81a0-161e61761eff"/>
    <xsd:import namespace="b1ae2228-c504-4e45-a9cd-f7127473102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ingHintHash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fae966-843c-4d4f-81a0-161e61761ef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2" nillable="true" ma:displayName="Sharing Hint Hash" ma:internalName="SharingHintHash" ma:readOnly="true">
      <xsd:simpleType>
        <xsd:restriction base="dms:Text"/>
      </xsd:simple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5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ae2228-c504-4e45-a9cd-f712747310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26fae966-843c-4d4f-81a0-161e61761eff">J75KEXXRD6TM-2-15954</_dlc_DocId>
    <_dlc_DocIdUrl xmlns="26fae966-843c-4d4f-81a0-161e61761eff">
      <Url>https://otsi.sharepoint.com/sites/archives/_layouts/15/DocIdRedir.aspx?ID=J75KEXXRD6TM-2-15954</Url>
      <Description>J75KEXXRD6TM-2-15954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7E5D043-623D-4AF8-BA65-85B3FEAFD3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fae966-843c-4d4f-81a0-161e61761eff"/>
    <ds:schemaRef ds:uri="b1ae2228-c504-4e45-a9cd-f712747310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292537-5206-4ED2-A528-250917D75A63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B22F246D-0994-4504-9891-A7D70FF0B207}">
  <ds:schemaRefs>
    <ds:schemaRef ds:uri="http://schemas.microsoft.com/office/2006/metadata/properties"/>
    <ds:schemaRef ds:uri="http://schemas.microsoft.com/office/infopath/2007/PartnerControls"/>
    <ds:schemaRef ds:uri="26fae966-843c-4d4f-81a0-161e61761eff"/>
  </ds:schemaRefs>
</ds:datastoreItem>
</file>

<file path=customXml/itemProps4.xml><?xml version="1.0" encoding="utf-8"?>
<ds:datastoreItem xmlns:ds="http://schemas.openxmlformats.org/officeDocument/2006/customXml" ds:itemID="{071693E1-9F4C-421A-BABA-C2D3F149F7E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8</TotalTime>
  <Words>6</Words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Gothic</vt:lpstr>
      <vt:lpstr>Wingdings 2</vt:lpstr>
      <vt:lpstr>Quotable</vt:lpstr>
      <vt:lpstr>My favorite things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2016-10-09T06:29:19Z</dcterms:created>
  <dcterms:modified xsi:type="dcterms:W3CDTF">2020-05-18T17:39:20Z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0x0101009E1F9B7B5563E546BDCC4FF750137663</vt:lpwstr>
  </property>
  <property fmtid="{D5CDD505-2E9C-101B-9397-08002B2CF9AE}" pid="3" name="_dlc_DocIdItemGuid">
    <vt:lpwstr>75bd021b-c09d-48ed-9b95-d6ca8a9aa48e</vt:lpwstr>
  </property>
</Properties>
</file>